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821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960" y="6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Morphologically rich languages often have compound </a:t>
            </a:r>
            <a:r>
              <a:rPr lang="en-US" dirty="0" err="1">
                <a:highlight>
                  <a:srgbClr val="FFFF00"/>
                </a:highlight>
              </a:rPr>
              <a:t>morphosyntactic</a:t>
            </a:r>
            <a:r>
              <a:rPr lang="en-US" dirty="0">
                <a:highlight>
                  <a:srgbClr val="FFFF00"/>
                </a:highlight>
              </a:rPr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</a:t>
                </a:r>
                <a:r>
                  <a:rPr lang="en-US" dirty="0">
                    <a:highlight>
                      <a:srgbClr val="FFFF00"/>
                    </a:highlight>
                  </a:rPr>
                  <a:t>sentences are generated by walking through </a:t>
                </a:r>
                <a:r>
                  <a:rPr lang="en-US" b="1" dirty="0">
                    <a:highlight>
                      <a:srgbClr val="FFFF00"/>
                    </a:highlight>
                  </a:rPr>
                  <a:t>states</a:t>
                </a:r>
                <a:r>
                  <a:rPr lang="en-US" dirty="0">
                    <a:highlight>
                      <a:srgbClr val="FFFF00"/>
                    </a:highlight>
                  </a:rPr>
                  <a:t> in a graph</a:t>
                </a:r>
                <a:r>
                  <a:rPr lang="en-US" dirty="0"/>
                  <a:t>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</a:t>
                </a:r>
                <a:r>
                  <a:rPr lang="en-US" dirty="0">
                    <a:highlight>
                      <a:srgbClr val="FFFF00"/>
                    </a:highlight>
                  </a:rPr>
                  <a:t>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</a:t>
                </a:r>
                <a:r>
                  <a:rPr lang="en-US" dirty="0">
                    <a:highlight>
                      <a:srgbClr val="FFFF00"/>
                    </a:highlight>
                  </a:rPr>
                  <a:t>At time </a:t>
                </a:r>
                <a:r>
                  <a:rPr lang="en-US" dirty="0" err="1">
                    <a:highlight>
                      <a:srgbClr val="FFFF00"/>
                    </a:highlight>
                  </a:rPr>
                  <a:t>i</a:t>
                </a:r>
                <a:r>
                  <a:rPr lang="en-US" dirty="0">
                    <a:highlight>
                      <a:srgbClr val="FFFF00"/>
                    </a:highlight>
                  </a:rPr>
                  <a:t>, 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</a:t>
                </a:r>
                <a:r>
                  <a:rPr lang="en-US" dirty="0">
                    <a:highlight>
                      <a:srgbClr val="FFFF00"/>
                    </a:highlight>
                  </a:rPr>
                  <a:t>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pPr lvl="1"/>
            <a:r>
              <a:rPr lang="en-US" dirty="0"/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➜ &lt;s&gt;</a:t>
            </a:r>
          </a:p>
          <a:p>
            <a:pPr lvl="1"/>
            <a:r>
              <a:rPr lang="en-US" dirty="0"/>
              <a:t>&lt;/s&gt; ➜ *</a:t>
            </a:r>
          </a:p>
          <a:p>
            <a:pPr lvl="1"/>
            <a:r>
              <a:rPr lang="en-US" dirty="0"/>
              <a:t>&lt;s</a:t>
            </a:r>
            <a:r>
              <a:rPr lang="en-US"/>
              <a:t>&gt; ➜ </a:t>
            </a:r>
            <a:r>
              <a:rPr lang="en-US" dirty="0"/>
              <a:t>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9311</TotalTime>
  <Words>6607</Words>
  <Application>Microsoft Office PowerPoint</Application>
  <PresentationFormat>Widescreen</PresentationFormat>
  <Paragraphs>2274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120</cp:revision>
  <cp:lastPrinted>2017-09-08T05:04:09Z</cp:lastPrinted>
  <dcterms:created xsi:type="dcterms:W3CDTF">2017-09-01T04:08:09Z</dcterms:created>
  <dcterms:modified xsi:type="dcterms:W3CDTF">2018-09-19T05:21:44Z</dcterms:modified>
</cp:coreProperties>
</file>